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Poppins Black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dIk52aW4NlpwS9DXcG8Qwy3dE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Black-bold.fntdata"/><Relationship Id="rId25" Type="http://schemas.openxmlformats.org/officeDocument/2006/relationships/font" Target="fonts/Poppins-boldItalic.fntdata"/><Relationship Id="rId28" Type="http://customschemas.google.com/relationships/presentationmetadata" Target="metadata"/><Relationship Id="rId27" Type="http://schemas.openxmlformats.org/officeDocument/2006/relationships/font" Target="fonts/Poppins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4aff1671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d4aff167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4aff16713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d4aff167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4aff167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d4aff16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cec785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0bcec78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9176c67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49176c6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49176c67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d49176c6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4aff1671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d4aff167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4aff1671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d4aff167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4aff16713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4aff1671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4aff1671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d4aff167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d4aff1671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4aff16713_0_4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g2d4aff16713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511" y="1733325"/>
            <a:ext cx="10608574" cy="2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d4aff16713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d4aff16713_0_4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g2d4aff16713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800" y="2095425"/>
            <a:ext cx="60483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d4aff1671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4aff16713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2d4aff16713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00FF"/>
                </a:solidFill>
              </a:rPr>
              <a:t>Desafio: </a:t>
            </a:r>
            <a:r>
              <a:rPr lang="pt-BR" sz="2400">
                <a:solidFill>
                  <a:schemeClr val="dk1"/>
                </a:solidFill>
              </a:rPr>
              <a:t>Implementar no sge_py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74125" y="3982775"/>
            <a:ext cx="35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PYTHON - </a:t>
            </a:r>
            <a:r>
              <a:rPr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TOKEN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0bcec785e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0bcec785e1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</a:t>
            </a: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30bcec785e1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Para implementar segurança e autenticação no Flask utilizando JWT (JSON Web Tokens) e tokens, você pode usar a biblioteca </a:t>
            </a:r>
            <a:r>
              <a:rPr b="1" lang="pt-BR" sz="2400">
                <a:solidFill>
                  <a:schemeClr val="dk1"/>
                </a:solidFill>
              </a:rPr>
              <a:t>Flask-JWT-Extended</a:t>
            </a:r>
            <a:r>
              <a:rPr lang="pt-BR" sz="2400">
                <a:solidFill>
                  <a:schemeClr val="dk1"/>
                </a:solidFill>
              </a:rPr>
              <a:t>. Esta biblioteca permite a criação e verificação de tokens JWT, que são amplamente usados para autenticação segura de APIs.</a:t>
            </a:r>
            <a:endParaRPr b="0" i="0" sz="2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d49176c67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49176c67a_0_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2d49176c67a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Criar uma nova pasta: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Documentos\</a:t>
            </a:r>
            <a:r>
              <a:rPr b="1" lang="pt-BR" sz="2400">
                <a:solidFill>
                  <a:schemeClr val="dk1"/>
                </a:solidFill>
              </a:rPr>
              <a:t>sge_py_jwt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Criar o ambiente virtual (venv)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pip install Flask-JWT-Extended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d49176c67a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d49176c67a_0_8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g2d49176c67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625" y="1590800"/>
            <a:ext cx="9968351" cy="34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d4aff1671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d4aff16713_0_14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g2d4aff1671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788" y="1604851"/>
            <a:ext cx="9056025" cy="38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d4aff16713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d4aff16713_0_2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g2d4aff1671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328" y="1838150"/>
            <a:ext cx="7896950" cy="36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d4aff1671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d4aff16713_0_28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g2d4aff1671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002" y="1885925"/>
            <a:ext cx="5004000" cy="35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d4aff16713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d4aff16713_0_35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sge_py_jwt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g2d4aff16713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749" y="1455150"/>
            <a:ext cx="10158100" cy="3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